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44241-A942-4318-9C41-03D3A1B33A33}" v="9" dt="2021-02-01T11:57:58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sim Kaya" userId="2a9fe7ed-9a92-491f-97fa-01fd9857b452" providerId="ADAL" clId="{DBB44241-A942-4318-9C41-03D3A1B33A33}"/>
    <pc:docChg chg="undo custSel addSld delSld modSld">
      <pc:chgData name="Yesim Kaya" userId="2a9fe7ed-9a92-491f-97fa-01fd9857b452" providerId="ADAL" clId="{DBB44241-A942-4318-9C41-03D3A1B33A33}" dt="2021-02-01T11:58:56.424" v="2971" actId="47"/>
      <pc:docMkLst>
        <pc:docMk/>
      </pc:docMkLst>
      <pc:sldChg chg="addSp delSp modSp new mod">
        <pc:chgData name="Yesim Kaya" userId="2a9fe7ed-9a92-491f-97fa-01fd9857b452" providerId="ADAL" clId="{DBB44241-A942-4318-9C41-03D3A1B33A33}" dt="2021-01-28T12:19:52.731" v="420" actId="1076"/>
        <pc:sldMkLst>
          <pc:docMk/>
          <pc:sldMk cId="3123904435" sldId="257"/>
        </pc:sldMkLst>
        <pc:spChg chg="del">
          <ac:chgData name="Yesim Kaya" userId="2a9fe7ed-9a92-491f-97fa-01fd9857b452" providerId="ADAL" clId="{DBB44241-A942-4318-9C41-03D3A1B33A33}" dt="2021-01-28T12:07:47.089" v="2" actId="478"/>
          <ac:spMkLst>
            <pc:docMk/>
            <pc:sldMk cId="3123904435" sldId="257"/>
            <ac:spMk id="2" creationId="{8505D9A4-3329-436C-BA7D-0A1DDFFD9854}"/>
          </ac:spMkLst>
        </pc:spChg>
        <pc:spChg chg="del">
          <ac:chgData name="Yesim Kaya" userId="2a9fe7ed-9a92-491f-97fa-01fd9857b452" providerId="ADAL" clId="{DBB44241-A942-4318-9C41-03D3A1B33A33}" dt="2021-01-28T12:07:47.985" v="3" actId="478"/>
          <ac:spMkLst>
            <pc:docMk/>
            <pc:sldMk cId="3123904435" sldId="257"/>
            <ac:spMk id="3" creationId="{7D63275B-4549-4CAF-AD65-A1E252C92395}"/>
          </ac:spMkLst>
        </pc:spChg>
        <pc:spChg chg="add mod">
          <ac:chgData name="Yesim Kaya" userId="2a9fe7ed-9a92-491f-97fa-01fd9857b452" providerId="ADAL" clId="{DBB44241-A942-4318-9C41-03D3A1B33A33}" dt="2021-01-28T12:07:53.761" v="20" actId="20577"/>
          <ac:spMkLst>
            <pc:docMk/>
            <pc:sldMk cId="3123904435" sldId="257"/>
            <ac:spMk id="5" creationId="{35EC0CE6-D947-4457-B5F6-CD0A1596900D}"/>
          </ac:spMkLst>
        </pc:spChg>
        <pc:spChg chg="add mod">
          <ac:chgData name="Yesim Kaya" userId="2a9fe7ed-9a92-491f-97fa-01fd9857b452" providerId="ADAL" clId="{DBB44241-A942-4318-9C41-03D3A1B33A33}" dt="2021-01-28T12:19:52.731" v="420" actId="1076"/>
          <ac:spMkLst>
            <pc:docMk/>
            <pc:sldMk cId="3123904435" sldId="257"/>
            <ac:spMk id="19" creationId="{CD096A56-259E-4A41-8041-678B097A0A23}"/>
          </ac:spMkLst>
        </pc:spChg>
        <pc:picChg chg="add del mod modCrop">
          <ac:chgData name="Yesim Kaya" userId="2a9fe7ed-9a92-491f-97fa-01fd9857b452" providerId="ADAL" clId="{DBB44241-A942-4318-9C41-03D3A1B33A33}" dt="2021-01-28T12:09:40.417" v="28" actId="478"/>
          <ac:picMkLst>
            <pc:docMk/>
            <pc:sldMk cId="3123904435" sldId="257"/>
            <ac:picMk id="7" creationId="{F8709AD2-35A0-4133-9A0B-605F4E3CA95C}"/>
          </ac:picMkLst>
        </pc:picChg>
        <pc:picChg chg="add del mod">
          <ac:chgData name="Yesim Kaya" userId="2a9fe7ed-9a92-491f-97fa-01fd9857b452" providerId="ADAL" clId="{DBB44241-A942-4318-9C41-03D3A1B33A33}" dt="2021-01-28T12:10:07.567" v="33" actId="478"/>
          <ac:picMkLst>
            <pc:docMk/>
            <pc:sldMk cId="3123904435" sldId="257"/>
            <ac:picMk id="9" creationId="{A1B41772-5FC8-45CE-B085-2CEA0C1447F5}"/>
          </ac:picMkLst>
        </pc:picChg>
        <pc:picChg chg="add del mod">
          <ac:chgData name="Yesim Kaya" userId="2a9fe7ed-9a92-491f-97fa-01fd9857b452" providerId="ADAL" clId="{DBB44241-A942-4318-9C41-03D3A1B33A33}" dt="2021-01-28T12:16:31.867" v="42" actId="478"/>
          <ac:picMkLst>
            <pc:docMk/>
            <pc:sldMk cId="3123904435" sldId="257"/>
            <ac:picMk id="11" creationId="{06B3B127-9F15-46F4-BA4F-A412EFE96CA6}"/>
          </ac:picMkLst>
        </pc:picChg>
        <pc:picChg chg="add del mod">
          <ac:chgData name="Yesim Kaya" userId="2a9fe7ed-9a92-491f-97fa-01fd9857b452" providerId="ADAL" clId="{DBB44241-A942-4318-9C41-03D3A1B33A33}" dt="2021-01-28T12:16:50.296" v="46" actId="478"/>
          <ac:picMkLst>
            <pc:docMk/>
            <pc:sldMk cId="3123904435" sldId="257"/>
            <ac:picMk id="13" creationId="{69A3FE0F-A73F-4AE0-A6DC-250D94F619EE}"/>
          </ac:picMkLst>
        </pc:picChg>
        <pc:picChg chg="add mod">
          <ac:chgData name="Yesim Kaya" userId="2a9fe7ed-9a92-491f-97fa-01fd9857b452" providerId="ADAL" clId="{DBB44241-A942-4318-9C41-03D3A1B33A33}" dt="2021-01-28T12:16:55.608" v="49" actId="1076"/>
          <ac:picMkLst>
            <pc:docMk/>
            <pc:sldMk cId="3123904435" sldId="257"/>
            <ac:picMk id="15" creationId="{3EF4CB12-8773-499F-9AED-2B7C24572063}"/>
          </ac:picMkLst>
        </pc:picChg>
        <pc:picChg chg="add mod">
          <ac:chgData name="Yesim Kaya" userId="2a9fe7ed-9a92-491f-97fa-01fd9857b452" providerId="ADAL" clId="{DBB44241-A942-4318-9C41-03D3A1B33A33}" dt="2021-01-28T12:17:46.008" v="52" actId="1076"/>
          <ac:picMkLst>
            <pc:docMk/>
            <pc:sldMk cId="3123904435" sldId="257"/>
            <ac:picMk id="17" creationId="{1DA6ECA0-EDC5-4544-9859-AE159F3F7494}"/>
          </ac:picMkLst>
        </pc:picChg>
      </pc:sldChg>
      <pc:sldChg chg="addSp delSp modSp add mod">
        <pc:chgData name="Yesim Kaya" userId="2a9fe7ed-9a92-491f-97fa-01fd9857b452" providerId="ADAL" clId="{DBB44241-A942-4318-9C41-03D3A1B33A33}" dt="2021-01-28T12:22:31.591" v="582" actId="14100"/>
        <pc:sldMkLst>
          <pc:docMk/>
          <pc:sldMk cId="1704734772" sldId="258"/>
        </pc:sldMkLst>
        <pc:spChg chg="mod">
          <ac:chgData name="Yesim Kaya" userId="2a9fe7ed-9a92-491f-97fa-01fd9857b452" providerId="ADAL" clId="{DBB44241-A942-4318-9C41-03D3A1B33A33}" dt="2021-01-28T12:22:31.591" v="582" actId="14100"/>
          <ac:spMkLst>
            <pc:docMk/>
            <pc:sldMk cId="1704734772" sldId="258"/>
            <ac:spMk id="19" creationId="{CD096A56-259E-4A41-8041-678B097A0A23}"/>
          </ac:spMkLst>
        </pc:spChg>
        <pc:picChg chg="add del mod">
          <ac:chgData name="Yesim Kaya" userId="2a9fe7ed-9a92-491f-97fa-01fd9857b452" providerId="ADAL" clId="{DBB44241-A942-4318-9C41-03D3A1B33A33}" dt="2021-01-28T12:20:31.936" v="426" actId="478"/>
          <ac:picMkLst>
            <pc:docMk/>
            <pc:sldMk cId="1704734772" sldId="258"/>
            <ac:picMk id="3" creationId="{4B693EB1-A069-4EAF-9C07-4FF3B16129EA}"/>
          </ac:picMkLst>
        </pc:picChg>
        <pc:picChg chg="add mod">
          <ac:chgData name="Yesim Kaya" userId="2a9fe7ed-9a92-491f-97fa-01fd9857b452" providerId="ADAL" clId="{DBB44241-A942-4318-9C41-03D3A1B33A33}" dt="2021-01-28T12:21:50.820" v="437" actId="14100"/>
          <ac:picMkLst>
            <pc:docMk/>
            <pc:sldMk cId="1704734772" sldId="258"/>
            <ac:picMk id="6" creationId="{4209E423-DAD8-428E-B59D-48D32DFF83FF}"/>
          </ac:picMkLst>
        </pc:picChg>
        <pc:picChg chg="del">
          <ac:chgData name="Yesim Kaya" userId="2a9fe7ed-9a92-491f-97fa-01fd9857b452" providerId="ADAL" clId="{DBB44241-A942-4318-9C41-03D3A1B33A33}" dt="2021-01-28T12:21:36.187" v="430" actId="478"/>
          <ac:picMkLst>
            <pc:docMk/>
            <pc:sldMk cId="1704734772" sldId="258"/>
            <ac:picMk id="15" creationId="{3EF4CB12-8773-499F-9AED-2B7C24572063}"/>
          </ac:picMkLst>
        </pc:picChg>
        <pc:picChg chg="del">
          <ac:chgData name="Yesim Kaya" userId="2a9fe7ed-9a92-491f-97fa-01fd9857b452" providerId="ADAL" clId="{DBB44241-A942-4318-9C41-03D3A1B33A33}" dt="2021-01-28T12:20:01.339" v="422" actId="478"/>
          <ac:picMkLst>
            <pc:docMk/>
            <pc:sldMk cId="1704734772" sldId="258"/>
            <ac:picMk id="17" creationId="{1DA6ECA0-EDC5-4544-9859-AE159F3F7494}"/>
          </ac:picMkLst>
        </pc:picChg>
      </pc:sldChg>
      <pc:sldChg chg="addSp delSp modSp add mod">
        <pc:chgData name="Yesim Kaya" userId="2a9fe7ed-9a92-491f-97fa-01fd9857b452" providerId="ADAL" clId="{DBB44241-A942-4318-9C41-03D3A1B33A33}" dt="2021-01-28T12:28:58.480" v="1162" actId="14100"/>
        <pc:sldMkLst>
          <pc:docMk/>
          <pc:sldMk cId="4205742301" sldId="259"/>
        </pc:sldMkLst>
        <pc:spChg chg="mod ord">
          <ac:chgData name="Yesim Kaya" userId="2a9fe7ed-9a92-491f-97fa-01fd9857b452" providerId="ADAL" clId="{DBB44241-A942-4318-9C41-03D3A1B33A33}" dt="2021-01-28T12:28:58.480" v="1162" actId="14100"/>
          <ac:spMkLst>
            <pc:docMk/>
            <pc:sldMk cId="4205742301" sldId="259"/>
            <ac:spMk id="19" creationId="{CD096A56-259E-4A41-8041-678B097A0A23}"/>
          </ac:spMkLst>
        </pc:spChg>
        <pc:picChg chg="add mod">
          <ac:chgData name="Yesim Kaya" userId="2a9fe7ed-9a92-491f-97fa-01fd9857b452" providerId="ADAL" clId="{DBB44241-A942-4318-9C41-03D3A1B33A33}" dt="2021-01-28T12:24:02.362" v="590" actId="1076"/>
          <ac:picMkLst>
            <pc:docMk/>
            <pc:sldMk cId="4205742301" sldId="259"/>
            <ac:picMk id="3" creationId="{4F3254CD-4AB3-4CD4-9ABD-6D43144F03D9}"/>
          </ac:picMkLst>
        </pc:picChg>
        <pc:picChg chg="del">
          <ac:chgData name="Yesim Kaya" userId="2a9fe7ed-9a92-491f-97fa-01fd9857b452" providerId="ADAL" clId="{DBB44241-A942-4318-9C41-03D3A1B33A33}" dt="2021-01-28T12:23:48.841" v="584" actId="478"/>
          <ac:picMkLst>
            <pc:docMk/>
            <pc:sldMk cId="4205742301" sldId="259"/>
            <ac:picMk id="6" creationId="{4209E423-DAD8-428E-B59D-48D32DFF83FF}"/>
          </ac:picMkLst>
        </pc:picChg>
        <pc:picChg chg="add mod">
          <ac:chgData name="Yesim Kaya" userId="2a9fe7ed-9a92-491f-97fa-01fd9857b452" providerId="ADAL" clId="{DBB44241-A942-4318-9C41-03D3A1B33A33}" dt="2021-01-28T12:27:42.715" v="894" actId="14100"/>
          <ac:picMkLst>
            <pc:docMk/>
            <pc:sldMk cId="4205742301" sldId="259"/>
            <ac:picMk id="7" creationId="{01189A64-8379-4C10-8BEC-E68281011066}"/>
          </ac:picMkLst>
        </pc:picChg>
        <pc:picChg chg="add mod">
          <ac:chgData name="Yesim Kaya" userId="2a9fe7ed-9a92-491f-97fa-01fd9857b452" providerId="ADAL" clId="{DBB44241-A942-4318-9C41-03D3A1B33A33}" dt="2021-01-28T12:27:45.683" v="895" actId="14100"/>
          <ac:picMkLst>
            <pc:docMk/>
            <pc:sldMk cId="4205742301" sldId="259"/>
            <ac:picMk id="9" creationId="{F21BCFB4-E52D-464F-BA52-D6F0D280507E}"/>
          </ac:picMkLst>
        </pc:picChg>
        <pc:picChg chg="add mod">
          <ac:chgData name="Yesim Kaya" userId="2a9fe7ed-9a92-491f-97fa-01fd9857b452" providerId="ADAL" clId="{DBB44241-A942-4318-9C41-03D3A1B33A33}" dt="2021-01-28T12:27:53.855" v="898" actId="14100"/>
          <ac:picMkLst>
            <pc:docMk/>
            <pc:sldMk cId="4205742301" sldId="259"/>
            <ac:picMk id="11" creationId="{8BA76C16-58D1-44E7-B630-B11380F469A1}"/>
          </ac:picMkLst>
        </pc:picChg>
      </pc:sldChg>
      <pc:sldChg chg="addSp delSp modSp new mod">
        <pc:chgData name="Yesim Kaya" userId="2a9fe7ed-9a92-491f-97fa-01fd9857b452" providerId="ADAL" clId="{DBB44241-A942-4318-9C41-03D3A1B33A33}" dt="2021-01-28T13:24:17.916" v="1793" actId="20577"/>
        <pc:sldMkLst>
          <pc:docMk/>
          <pc:sldMk cId="479187919" sldId="260"/>
        </pc:sldMkLst>
        <pc:spChg chg="del">
          <ac:chgData name="Yesim Kaya" userId="2a9fe7ed-9a92-491f-97fa-01fd9857b452" providerId="ADAL" clId="{DBB44241-A942-4318-9C41-03D3A1B33A33}" dt="2021-01-28T12:31:40.402" v="1166" actId="478"/>
          <ac:spMkLst>
            <pc:docMk/>
            <pc:sldMk cId="479187919" sldId="260"/>
            <ac:spMk id="2" creationId="{032F3CF9-992B-4E8D-A836-EEA3535D9916}"/>
          </ac:spMkLst>
        </pc:spChg>
        <pc:spChg chg="del">
          <ac:chgData name="Yesim Kaya" userId="2a9fe7ed-9a92-491f-97fa-01fd9857b452" providerId="ADAL" clId="{DBB44241-A942-4318-9C41-03D3A1B33A33}" dt="2021-01-28T12:31:36.618" v="1164" actId="478"/>
          <ac:spMkLst>
            <pc:docMk/>
            <pc:sldMk cId="479187919" sldId="260"/>
            <ac:spMk id="3" creationId="{638EB451-A061-4335-8949-CB8689FF4C80}"/>
          </ac:spMkLst>
        </pc:spChg>
        <pc:spChg chg="add mod">
          <ac:chgData name="Yesim Kaya" userId="2a9fe7ed-9a92-491f-97fa-01fd9857b452" providerId="ADAL" clId="{DBB44241-A942-4318-9C41-03D3A1B33A33}" dt="2021-01-28T12:31:53.205" v="1196" actId="20577"/>
          <ac:spMkLst>
            <pc:docMk/>
            <pc:sldMk cId="479187919" sldId="260"/>
            <ac:spMk id="7" creationId="{05DAE8B4-E155-42EF-A906-FCA652E4314F}"/>
          </ac:spMkLst>
        </pc:spChg>
        <pc:spChg chg="add mod">
          <ac:chgData name="Yesim Kaya" userId="2a9fe7ed-9a92-491f-97fa-01fd9857b452" providerId="ADAL" clId="{DBB44241-A942-4318-9C41-03D3A1B33A33}" dt="2021-01-28T12:34:04.630" v="1383" actId="6549"/>
          <ac:spMkLst>
            <pc:docMk/>
            <pc:sldMk cId="479187919" sldId="260"/>
            <ac:spMk id="8" creationId="{F41FEB41-3815-4572-8B09-BA26EB8B35BB}"/>
          </ac:spMkLst>
        </pc:spChg>
        <pc:graphicFrameChg chg="add del mod">
          <ac:chgData name="Yesim Kaya" userId="2a9fe7ed-9a92-491f-97fa-01fd9857b452" providerId="ADAL" clId="{DBB44241-A942-4318-9C41-03D3A1B33A33}" dt="2021-01-28T13:16:32.855" v="1387" actId="478"/>
          <ac:graphicFrameMkLst>
            <pc:docMk/>
            <pc:sldMk cId="479187919" sldId="260"/>
            <ac:graphicFrameMk id="9" creationId="{0C820C8B-517F-4553-9D9B-6D53B3367933}"/>
          </ac:graphicFrameMkLst>
        </pc:graphicFrameChg>
        <pc:graphicFrameChg chg="add mod modGraphic">
          <ac:chgData name="Yesim Kaya" userId="2a9fe7ed-9a92-491f-97fa-01fd9857b452" providerId="ADAL" clId="{DBB44241-A942-4318-9C41-03D3A1B33A33}" dt="2021-01-28T13:24:17.916" v="1793" actId="20577"/>
          <ac:graphicFrameMkLst>
            <pc:docMk/>
            <pc:sldMk cId="479187919" sldId="260"/>
            <ac:graphicFrameMk id="10" creationId="{7AF09D38-8FFE-40A2-86A2-C67FC3A8EE67}"/>
          </ac:graphicFrameMkLst>
        </pc:graphicFrameChg>
        <pc:picChg chg="add mod">
          <ac:chgData name="Yesim Kaya" userId="2a9fe7ed-9a92-491f-97fa-01fd9857b452" providerId="ADAL" clId="{DBB44241-A942-4318-9C41-03D3A1B33A33}" dt="2021-01-28T12:31:59.093" v="1198" actId="1076"/>
          <ac:picMkLst>
            <pc:docMk/>
            <pc:sldMk cId="479187919" sldId="260"/>
            <ac:picMk id="5" creationId="{AB144EAD-8A64-40BA-B8D2-6336892BD910}"/>
          </ac:picMkLst>
        </pc:picChg>
      </pc:sldChg>
      <pc:sldChg chg="addSp delSp modSp add mod">
        <pc:chgData name="Yesim Kaya" userId="2a9fe7ed-9a92-491f-97fa-01fd9857b452" providerId="ADAL" clId="{DBB44241-A942-4318-9C41-03D3A1B33A33}" dt="2021-01-28T13:35:18.918" v="1996" actId="14100"/>
        <pc:sldMkLst>
          <pc:docMk/>
          <pc:sldMk cId="2026853145" sldId="261"/>
        </pc:sldMkLst>
        <pc:spChg chg="mod">
          <ac:chgData name="Yesim Kaya" userId="2a9fe7ed-9a92-491f-97fa-01fd9857b452" providerId="ADAL" clId="{DBB44241-A942-4318-9C41-03D3A1B33A33}" dt="2021-01-28T13:25:34.419" v="1849" actId="20577"/>
          <ac:spMkLst>
            <pc:docMk/>
            <pc:sldMk cId="2026853145" sldId="261"/>
            <ac:spMk id="7" creationId="{05DAE8B4-E155-42EF-A906-FCA652E4314F}"/>
          </ac:spMkLst>
        </pc:spChg>
        <pc:spChg chg="mod">
          <ac:chgData name="Yesim Kaya" userId="2a9fe7ed-9a92-491f-97fa-01fd9857b452" providerId="ADAL" clId="{DBB44241-A942-4318-9C41-03D3A1B33A33}" dt="2021-01-28T13:35:18.918" v="1996" actId="14100"/>
          <ac:spMkLst>
            <pc:docMk/>
            <pc:sldMk cId="2026853145" sldId="261"/>
            <ac:spMk id="8" creationId="{F41FEB41-3815-4572-8B09-BA26EB8B35BB}"/>
          </ac:spMkLst>
        </pc:spChg>
        <pc:graphicFrameChg chg="del">
          <ac:chgData name="Yesim Kaya" userId="2a9fe7ed-9a92-491f-97fa-01fd9857b452" providerId="ADAL" clId="{DBB44241-A942-4318-9C41-03D3A1B33A33}" dt="2021-01-28T13:25:21.906" v="1815" actId="478"/>
          <ac:graphicFrameMkLst>
            <pc:docMk/>
            <pc:sldMk cId="2026853145" sldId="261"/>
            <ac:graphicFrameMk id="10" creationId="{7AF09D38-8FFE-40A2-86A2-C67FC3A8EE67}"/>
          </ac:graphicFrameMkLst>
        </pc:graphicFrameChg>
        <pc:picChg chg="add del mod">
          <ac:chgData name="Yesim Kaya" userId="2a9fe7ed-9a92-491f-97fa-01fd9857b452" providerId="ADAL" clId="{DBB44241-A942-4318-9C41-03D3A1B33A33}" dt="2021-01-28T13:26:05.761" v="1852" actId="478"/>
          <ac:picMkLst>
            <pc:docMk/>
            <pc:sldMk cId="2026853145" sldId="261"/>
            <ac:picMk id="3" creationId="{8CA52809-0BEA-4FE3-BD63-41421EAF96EB}"/>
          </ac:picMkLst>
        </pc:picChg>
        <pc:picChg chg="del">
          <ac:chgData name="Yesim Kaya" userId="2a9fe7ed-9a92-491f-97fa-01fd9857b452" providerId="ADAL" clId="{DBB44241-A942-4318-9C41-03D3A1B33A33}" dt="2021-01-28T13:24:58.469" v="1810" actId="478"/>
          <ac:picMkLst>
            <pc:docMk/>
            <pc:sldMk cId="2026853145" sldId="261"/>
            <ac:picMk id="5" creationId="{AB144EAD-8A64-40BA-B8D2-6336892BD910}"/>
          </ac:picMkLst>
        </pc:picChg>
        <pc:picChg chg="add mod">
          <ac:chgData name="Yesim Kaya" userId="2a9fe7ed-9a92-491f-97fa-01fd9857b452" providerId="ADAL" clId="{DBB44241-A942-4318-9C41-03D3A1B33A33}" dt="2021-01-28T13:26:14.021" v="1857" actId="1076"/>
          <ac:picMkLst>
            <pc:docMk/>
            <pc:sldMk cId="2026853145" sldId="261"/>
            <ac:picMk id="6" creationId="{789A39B6-3341-4D28-82E4-53CA2EF4ADCE}"/>
          </ac:picMkLst>
        </pc:picChg>
      </pc:sldChg>
      <pc:sldChg chg="addSp delSp modSp new mod">
        <pc:chgData name="Yesim Kaya" userId="2a9fe7ed-9a92-491f-97fa-01fd9857b452" providerId="ADAL" clId="{DBB44241-A942-4318-9C41-03D3A1B33A33}" dt="2021-01-28T13:53:45.460" v="2208" actId="20577"/>
        <pc:sldMkLst>
          <pc:docMk/>
          <pc:sldMk cId="3362427857" sldId="262"/>
        </pc:sldMkLst>
        <pc:spChg chg="del">
          <ac:chgData name="Yesim Kaya" userId="2a9fe7ed-9a92-491f-97fa-01fd9857b452" providerId="ADAL" clId="{DBB44241-A942-4318-9C41-03D3A1B33A33}" dt="2021-01-28T13:47:40.070" v="1998" actId="478"/>
          <ac:spMkLst>
            <pc:docMk/>
            <pc:sldMk cId="3362427857" sldId="262"/>
            <ac:spMk id="2" creationId="{ABED3205-0F5B-44CF-9FE4-433CC6C9500D}"/>
          </ac:spMkLst>
        </pc:spChg>
        <pc:spChg chg="del">
          <ac:chgData name="Yesim Kaya" userId="2a9fe7ed-9a92-491f-97fa-01fd9857b452" providerId="ADAL" clId="{DBB44241-A942-4318-9C41-03D3A1B33A33}" dt="2021-01-28T13:47:41.490" v="1999" actId="478"/>
          <ac:spMkLst>
            <pc:docMk/>
            <pc:sldMk cId="3362427857" sldId="262"/>
            <ac:spMk id="3" creationId="{C2C00087-670C-453A-93FF-749FF93D2971}"/>
          </ac:spMkLst>
        </pc:spChg>
        <pc:spChg chg="add mod">
          <ac:chgData name="Yesim Kaya" userId="2a9fe7ed-9a92-491f-97fa-01fd9857b452" providerId="ADAL" clId="{DBB44241-A942-4318-9C41-03D3A1B33A33}" dt="2021-01-28T13:48:11.013" v="2030" actId="20577"/>
          <ac:spMkLst>
            <pc:docMk/>
            <pc:sldMk cId="3362427857" sldId="262"/>
            <ac:spMk id="5" creationId="{998588DB-FD9A-4E6B-A18C-3258FB047493}"/>
          </ac:spMkLst>
        </pc:spChg>
        <pc:spChg chg="add mod">
          <ac:chgData name="Yesim Kaya" userId="2a9fe7ed-9a92-491f-97fa-01fd9857b452" providerId="ADAL" clId="{DBB44241-A942-4318-9C41-03D3A1B33A33}" dt="2021-01-28T13:53:45.460" v="2208" actId="20577"/>
          <ac:spMkLst>
            <pc:docMk/>
            <pc:sldMk cId="3362427857" sldId="262"/>
            <ac:spMk id="9" creationId="{F6196DFA-480D-4801-9EC6-71ABF4AED001}"/>
          </ac:spMkLst>
        </pc:spChg>
        <pc:picChg chg="add mod">
          <ac:chgData name="Yesim Kaya" userId="2a9fe7ed-9a92-491f-97fa-01fd9857b452" providerId="ADAL" clId="{DBB44241-A942-4318-9C41-03D3A1B33A33}" dt="2021-01-28T13:53:26.433" v="2160" actId="14100"/>
          <ac:picMkLst>
            <pc:docMk/>
            <pc:sldMk cId="3362427857" sldId="262"/>
            <ac:picMk id="7" creationId="{4B683A14-1585-4E1F-97C6-E6FA47044816}"/>
          </ac:picMkLst>
        </pc:picChg>
      </pc:sldChg>
      <pc:sldChg chg="addSp delSp modSp add mod">
        <pc:chgData name="Yesim Kaya" userId="2a9fe7ed-9a92-491f-97fa-01fd9857b452" providerId="ADAL" clId="{DBB44241-A942-4318-9C41-03D3A1B33A33}" dt="2021-02-01T11:52:58.295" v="2847" actId="20577"/>
        <pc:sldMkLst>
          <pc:docMk/>
          <pc:sldMk cId="1255780948" sldId="263"/>
        </pc:sldMkLst>
        <pc:spChg chg="mod">
          <ac:chgData name="Yesim Kaya" userId="2a9fe7ed-9a92-491f-97fa-01fd9857b452" providerId="ADAL" clId="{DBB44241-A942-4318-9C41-03D3A1B33A33}" dt="2021-02-01T11:52:58.295" v="2847" actId="20577"/>
          <ac:spMkLst>
            <pc:docMk/>
            <pc:sldMk cId="1255780948" sldId="263"/>
            <ac:spMk id="5" creationId="{998588DB-FD9A-4E6B-A18C-3258FB047493}"/>
          </ac:spMkLst>
        </pc:spChg>
        <pc:spChg chg="mod">
          <ac:chgData name="Yesim Kaya" userId="2a9fe7ed-9a92-491f-97fa-01fd9857b452" providerId="ADAL" clId="{DBB44241-A942-4318-9C41-03D3A1B33A33}" dt="2021-01-28T13:55:59.577" v="2378" actId="1076"/>
          <ac:spMkLst>
            <pc:docMk/>
            <pc:sldMk cId="1255780948" sldId="263"/>
            <ac:spMk id="9" creationId="{F6196DFA-480D-4801-9EC6-71ABF4AED001}"/>
          </ac:spMkLst>
        </pc:spChg>
        <pc:picChg chg="add mod">
          <ac:chgData name="Yesim Kaya" userId="2a9fe7ed-9a92-491f-97fa-01fd9857b452" providerId="ADAL" clId="{DBB44241-A942-4318-9C41-03D3A1B33A33}" dt="2021-01-28T13:54:48.414" v="2256" actId="1076"/>
          <ac:picMkLst>
            <pc:docMk/>
            <pc:sldMk cId="1255780948" sldId="263"/>
            <ac:picMk id="3" creationId="{DA4B0FB1-6384-4188-9432-F2C45F26F604}"/>
          </ac:picMkLst>
        </pc:picChg>
        <pc:picChg chg="add mod">
          <ac:chgData name="Yesim Kaya" userId="2a9fe7ed-9a92-491f-97fa-01fd9857b452" providerId="ADAL" clId="{DBB44241-A942-4318-9C41-03D3A1B33A33}" dt="2021-01-28T13:55:33.299" v="2300" actId="1076"/>
          <ac:picMkLst>
            <pc:docMk/>
            <pc:sldMk cId="1255780948" sldId="263"/>
            <ac:picMk id="6" creationId="{F26C0607-7C99-43F7-9C92-2B22B2EC9EC3}"/>
          </ac:picMkLst>
        </pc:picChg>
        <pc:picChg chg="del">
          <ac:chgData name="Yesim Kaya" userId="2a9fe7ed-9a92-491f-97fa-01fd9857b452" providerId="ADAL" clId="{DBB44241-A942-4318-9C41-03D3A1B33A33}" dt="2021-01-28T13:54:25.879" v="2254" actId="478"/>
          <ac:picMkLst>
            <pc:docMk/>
            <pc:sldMk cId="1255780948" sldId="263"/>
            <ac:picMk id="7" creationId="{4B683A14-1585-4E1F-97C6-E6FA47044816}"/>
          </ac:picMkLst>
        </pc:picChg>
      </pc:sldChg>
      <pc:sldChg chg="addSp delSp modSp add mod">
        <pc:chgData name="Yesim Kaya" userId="2a9fe7ed-9a92-491f-97fa-01fd9857b452" providerId="ADAL" clId="{DBB44241-A942-4318-9C41-03D3A1B33A33}" dt="2021-02-01T11:57:02.339" v="2914" actId="20577"/>
        <pc:sldMkLst>
          <pc:docMk/>
          <pc:sldMk cId="407829833" sldId="264"/>
        </pc:sldMkLst>
        <pc:spChg chg="mod">
          <ac:chgData name="Yesim Kaya" userId="2a9fe7ed-9a92-491f-97fa-01fd9857b452" providerId="ADAL" clId="{DBB44241-A942-4318-9C41-03D3A1B33A33}" dt="2021-01-28T14:04:22.212" v="2503" actId="20577"/>
          <ac:spMkLst>
            <pc:docMk/>
            <pc:sldMk cId="407829833" sldId="264"/>
            <ac:spMk id="5" creationId="{998588DB-FD9A-4E6B-A18C-3258FB047493}"/>
          </ac:spMkLst>
        </pc:spChg>
        <pc:spChg chg="del">
          <ac:chgData name="Yesim Kaya" userId="2a9fe7ed-9a92-491f-97fa-01fd9857b452" providerId="ADAL" clId="{DBB44241-A942-4318-9C41-03D3A1B33A33}" dt="2021-01-28T13:57:06.037" v="2430" actId="478"/>
          <ac:spMkLst>
            <pc:docMk/>
            <pc:sldMk cId="407829833" sldId="264"/>
            <ac:spMk id="9" creationId="{F6196DFA-480D-4801-9EC6-71ABF4AED001}"/>
          </ac:spMkLst>
        </pc:spChg>
        <pc:spChg chg="add mod">
          <ac:chgData name="Yesim Kaya" userId="2a9fe7ed-9a92-491f-97fa-01fd9857b452" providerId="ADAL" clId="{DBB44241-A942-4318-9C41-03D3A1B33A33}" dt="2021-02-01T11:57:02.339" v="2914" actId="20577"/>
          <ac:spMkLst>
            <pc:docMk/>
            <pc:sldMk cId="407829833" sldId="264"/>
            <ac:spMk id="15" creationId="{71F27DE9-C851-48C9-BFD9-CF6FEA07220B}"/>
          </ac:spMkLst>
        </pc:spChg>
        <pc:picChg chg="del">
          <ac:chgData name="Yesim Kaya" userId="2a9fe7ed-9a92-491f-97fa-01fd9857b452" providerId="ADAL" clId="{DBB44241-A942-4318-9C41-03D3A1B33A33}" dt="2021-01-28T13:57:03.462" v="2429" actId="478"/>
          <ac:picMkLst>
            <pc:docMk/>
            <pc:sldMk cId="407829833" sldId="264"/>
            <ac:picMk id="3" creationId="{DA4B0FB1-6384-4188-9432-F2C45F26F604}"/>
          </ac:picMkLst>
        </pc:picChg>
        <pc:picChg chg="add mod">
          <ac:chgData name="Yesim Kaya" userId="2a9fe7ed-9a92-491f-97fa-01fd9857b452" providerId="ADAL" clId="{DBB44241-A942-4318-9C41-03D3A1B33A33}" dt="2021-02-01T11:53:48.391" v="2848" actId="14100"/>
          <ac:picMkLst>
            <pc:docMk/>
            <pc:sldMk cId="407829833" sldId="264"/>
            <ac:picMk id="4" creationId="{E83D822A-BB06-416D-9943-83D01AF61799}"/>
          </ac:picMkLst>
        </pc:picChg>
        <pc:picChg chg="del">
          <ac:chgData name="Yesim Kaya" userId="2a9fe7ed-9a92-491f-97fa-01fd9857b452" providerId="ADAL" clId="{DBB44241-A942-4318-9C41-03D3A1B33A33}" dt="2021-01-28T13:57:06.611" v="2431" actId="478"/>
          <ac:picMkLst>
            <pc:docMk/>
            <pc:sldMk cId="407829833" sldId="264"/>
            <ac:picMk id="6" creationId="{F26C0607-7C99-43F7-9C92-2B22B2EC9EC3}"/>
          </ac:picMkLst>
        </pc:picChg>
        <pc:picChg chg="add mod">
          <ac:chgData name="Yesim Kaya" userId="2a9fe7ed-9a92-491f-97fa-01fd9857b452" providerId="ADAL" clId="{DBB44241-A942-4318-9C41-03D3A1B33A33}" dt="2021-02-01T11:55:45.187" v="2876" actId="1076"/>
          <ac:picMkLst>
            <pc:docMk/>
            <pc:sldMk cId="407829833" sldId="264"/>
            <ac:picMk id="8" creationId="{B9398580-4B2C-418F-A94C-917388FEA7FA}"/>
          </ac:picMkLst>
        </pc:picChg>
        <pc:picChg chg="add mod">
          <ac:chgData name="Yesim Kaya" userId="2a9fe7ed-9a92-491f-97fa-01fd9857b452" providerId="ADAL" clId="{DBB44241-A942-4318-9C41-03D3A1B33A33}" dt="2021-02-01T11:53:59.120" v="2855" actId="1076"/>
          <ac:picMkLst>
            <pc:docMk/>
            <pc:sldMk cId="407829833" sldId="264"/>
            <ac:picMk id="11" creationId="{CFA12E6E-5A45-49D6-A2C9-634A9EEAFB6C}"/>
          </ac:picMkLst>
        </pc:picChg>
        <pc:picChg chg="add mod">
          <ac:chgData name="Yesim Kaya" userId="2a9fe7ed-9a92-491f-97fa-01fd9857b452" providerId="ADAL" clId="{DBB44241-A942-4318-9C41-03D3A1B33A33}" dt="2021-02-01T11:55:50.878" v="2879" actId="14100"/>
          <ac:picMkLst>
            <pc:docMk/>
            <pc:sldMk cId="407829833" sldId="264"/>
            <ac:picMk id="13" creationId="{8A3457F3-B2E8-4131-801A-00BEC78D5FCA}"/>
          </ac:picMkLst>
        </pc:picChg>
        <pc:picChg chg="add mod">
          <ac:chgData name="Yesim Kaya" userId="2a9fe7ed-9a92-491f-97fa-01fd9857b452" providerId="ADAL" clId="{DBB44241-A942-4318-9C41-03D3A1B33A33}" dt="2021-02-01T11:56:12.168" v="2881" actId="1076"/>
          <ac:picMkLst>
            <pc:docMk/>
            <pc:sldMk cId="407829833" sldId="264"/>
            <ac:picMk id="17" creationId="{01F0AAAA-859D-49D2-93D8-B26412305222}"/>
          </ac:picMkLst>
        </pc:picChg>
        <pc:picChg chg="add mod">
          <ac:chgData name="Yesim Kaya" userId="2a9fe7ed-9a92-491f-97fa-01fd9857b452" providerId="ADAL" clId="{DBB44241-A942-4318-9C41-03D3A1B33A33}" dt="2021-02-01T11:56:28.282" v="2884"/>
          <ac:picMkLst>
            <pc:docMk/>
            <pc:sldMk cId="407829833" sldId="264"/>
            <ac:picMk id="19" creationId="{7D619184-3A9A-4896-A980-AED5CD4F0C47}"/>
          </ac:picMkLst>
        </pc:picChg>
      </pc:sldChg>
      <pc:sldChg chg="addSp delSp modSp add mod">
        <pc:chgData name="Yesim Kaya" userId="2a9fe7ed-9a92-491f-97fa-01fd9857b452" providerId="ADAL" clId="{DBB44241-A942-4318-9C41-03D3A1B33A33}" dt="2021-01-28T14:12:24.738" v="2845" actId="14100"/>
        <pc:sldMkLst>
          <pc:docMk/>
          <pc:sldMk cId="929804354" sldId="265"/>
        </pc:sldMkLst>
        <pc:spChg chg="add mod ord">
          <ac:chgData name="Yesim Kaya" userId="2a9fe7ed-9a92-491f-97fa-01fd9857b452" providerId="ADAL" clId="{DBB44241-A942-4318-9C41-03D3A1B33A33}" dt="2021-01-28T14:12:24.738" v="2845" actId="14100"/>
          <ac:spMkLst>
            <pc:docMk/>
            <pc:sldMk cId="929804354" sldId="265"/>
            <ac:spMk id="4" creationId="{D2994188-912B-4A41-8704-82B8EBA87F97}"/>
          </ac:spMkLst>
        </pc:spChg>
        <pc:picChg chg="add del mod modCrop">
          <ac:chgData name="Yesim Kaya" userId="2a9fe7ed-9a92-491f-97fa-01fd9857b452" providerId="ADAL" clId="{DBB44241-A942-4318-9C41-03D3A1B33A33}" dt="2021-01-28T14:10:32.964" v="2831" actId="478"/>
          <ac:picMkLst>
            <pc:docMk/>
            <pc:sldMk cId="929804354" sldId="265"/>
            <ac:picMk id="3" creationId="{AB885ECC-70B3-484D-BE86-B403D6F659BF}"/>
          </ac:picMkLst>
        </pc:picChg>
        <pc:picChg chg="add del mod">
          <ac:chgData name="Yesim Kaya" userId="2a9fe7ed-9a92-491f-97fa-01fd9857b452" providerId="ADAL" clId="{DBB44241-A942-4318-9C41-03D3A1B33A33}" dt="2021-01-28T14:10:33.810" v="2832" actId="478"/>
          <ac:picMkLst>
            <pc:docMk/>
            <pc:sldMk cId="929804354" sldId="265"/>
            <ac:picMk id="7" creationId="{693B7453-658C-4320-AD59-8334BAFE0931}"/>
          </ac:picMkLst>
        </pc:picChg>
        <pc:picChg chg="add mod">
          <ac:chgData name="Yesim Kaya" userId="2a9fe7ed-9a92-491f-97fa-01fd9857b452" providerId="ADAL" clId="{DBB44241-A942-4318-9C41-03D3A1B33A33}" dt="2021-01-28T14:12:14.309" v="2842" actId="1076"/>
          <ac:picMkLst>
            <pc:docMk/>
            <pc:sldMk cId="929804354" sldId="265"/>
            <ac:picMk id="9" creationId="{FC56A276-6A08-4B96-B7DF-234C8DD92031}"/>
          </ac:picMkLst>
        </pc:picChg>
      </pc:sldChg>
      <pc:sldChg chg="addSp delSp modSp new mod setBg">
        <pc:chgData name="Yesim Kaya" userId="2a9fe7ed-9a92-491f-97fa-01fd9857b452" providerId="ADAL" clId="{DBB44241-A942-4318-9C41-03D3A1B33A33}" dt="2021-02-01T11:58:30.745" v="2967" actId="478"/>
        <pc:sldMkLst>
          <pc:docMk/>
          <pc:sldMk cId="13079858" sldId="266"/>
        </pc:sldMkLst>
        <pc:spChg chg="mod">
          <ac:chgData name="Yesim Kaya" userId="2a9fe7ed-9a92-491f-97fa-01fd9857b452" providerId="ADAL" clId="{DBB44241-A942-4318-9C41-03D3A1B33A33}" dt="2021-02-01T11:58:22.562" v="2955" actId="20577"/>
          <ac:spMkLst>
            <pc:docMk/>
            <pc:sldMk cId="13079858" sldId="266"/>
            <ac:spMk id="2" creationId="{D3FB6719-A91A-4B6A-9F3F-5BF13F3013D4}"/>
          </ac:spMkLst>
        </pc:spChg>
        <pc:spChg chg="del mod">
          <ac:chgData name="Yesim Kaya" userId="2a9fe7ed-9a92-491f-97fa-01fd9857b452" providerId="ADAL" clId="{DBB44241-A942-4318-9C41-03D3A1B33A33}" dt="2021-02-01T11:58:28.468" v="2966" actId="478"/>
          <ac:spMkLst>
            <pc:docMk/>
            <pc:sldMk cId="13079858" sldId="266"/>
            <ac:spMk id="3" creationId="{52B30E41-C78A-492F-BF22-3F0A4A4E7843}"/>
          </ac:spMkLst>
        </pc:spChg>
        <pc:spChg chg="add del mod">
          <ac:chgData name="Yesim Kaya" userId="2a9fe7ed-9a92-491f-97fa-01fd9857b452" providerId="ADAL" clId="{DBB44241-A942-4318-9C41-03D3A1B33A33}" dt="2021-02-01T11:58:30.745" v="2967" actId="478"/>
          <ac:spMkLst>
            <pc:docMk/>
            <pc:sldMk cId="13079858" sldId="266"/>
            <ac:spMk id="5" creationId="{E4E38C4C-F2BD-4546-B651-4081050FE4C0}"/>
          </ac:spMkLst>
        </pc:spChg>
        <pc:spChg chg="add">
          <ac:chgData name="Yesim Kaya" userId="2a9fe7ed-9a92-491f-97fa-01fd9857b452" providerId="ADAL" clId="{DBB44241-A942-4318-9C41-03D3A1B33A33}" dt="2021-02-01T11:58:10.809" v="2919" actId="26606"/>
          <ac:spMkLst>
            <pc:docMk/>
            <pc:sldMk cId="13079858" sldId="266"/>
            <ac:spMk id="8" creationId="{C66F2F30-5DC0-44A0-BFA6-E12F46ED16DA}"/>
          </ac:spMkLst>
        </pc:spChg>
        <pc:spChg chg="add">
          <ac:chgData name="Yesim Kaya" userId="2a9fe7ed-9a92-491f-97fa-01fd9857b452" providerId="ADAL" clId="{DBB44241-A942-4318-9C41-03D3A1B33A33}" dt="2021-02-01T11:58:10.809" v="2919" actId="26606"/>
          <ac:spMkLst>
            <pc:docMk/>
            <pc:sldMk cId="13079858" sldId="266"/>
            <ac:spMk id="10" creationId="{85872F57-7F42-4F97-8391-DDC8D0054C03}"/>
          </ac:spMkLst>
        </pc:spChg>
        <pc:spChg chg="add">
          <ac:chgData name="Yesim Kaya" userId="2a9fe7ed-9a92-491f-97fa-01fd9857b452" providerId="ADAL" clId="{DBB44241-A942-4318-9C41-03D3A1B33A33}" dt="2021-02-01T11:58:10.809" v="2919" actId="26606"/>
          <ac:spMkLst>
            <pc:docMk/>
            <pc:sldMk cId="13079858" sldId="266"/>
            <ac:spMk id="12" creationId="{04DC2037-48A0-4F22-B9D4-8EAEBC780AB4}"/>
          </ac:spMkLst>
        </pc:spChg>
        <pc:spChg chg="add">
          <ac:chgData name="Yesim Kaya" userId="2a9fe7ed-9a92-491f-97fa-01fd9857b452" providerId="ADAL" clId="{DBB44241-A942-4318-9C41-03D3A1B33A33}" dt="2021-02-01T11:58:10.809" v="2919" actId="26606"/>
          <ac:spMkLst>
            <pc:docMk/>
            <pc:sldMk cId="13079858" sldId="266"/>
            <ac:spMk id="14" creationId="{0006CBFD-ADA0-43D1-9332-9C34CA1C76ED}"/>
          </ac:spMkLst>
        </pc:spChg>
        <pc:spChg chg="add">
          <ac:chgData name="Yesim Kaya" userId="2a9fe7ed-9a92-491f-97fa-01fd9857b452" providerId="ADAL" clId="{DBB44241-A942-4318-9C41-03D3A1B33A33}" dt="2021-02-01T11:58:10.809" v="2919" actId="26606"/>
          <ac:spMkLst>
            <pc:docMk/>
            <pc:sldMk cId="13079858" sldId="266"/>
            <ac:spMk id="16" creationId="{2B931666-F28F-45F3-A074-66D2272D580B}"/>
          </ac:spMkLst>
        </pc:spChg>
      </pc:sldChg>
      <pc:sldChg chg="new del">
        <pc:chgData name="Yesim Kaya" userId="2a9fe7ed-9a92-491f-97fa-01fd9857b452" providerId="ADAL" clId="{DBB44241-A942-4318-9C41-03D3A1B33A33}" dt="2021-02-01T11:58:37.797" v="2969" actId="680"/>
        <pc:sldMkLst>
          <pc:docMk/>
          <pc:sldMk cId="1055433221" sldId="267"/>
        </pc:sldMkLst>
      </pc:sldChg>
      <pc:sldChg chg="new del">
        <pc:chgData name="Yesim Kaya" userId="2a9fe7ed-9a92-491f-97fa-01fd9857b452" providerId="ADAL" clId="{DBB44241-A942-4318-9C41-03D3A1B33A33}" dt="2021-02-01T11:58:56.424" v="2971" actId="47"/>
        <pc:sldMkLst>
          <pc:docMk/>
          <pc:sldMk cId="1887102538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3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8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6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3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4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8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7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6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2F230-60BF-4424-8ED5-04D335CCF615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795E3-6973-4673-B40B-61715763E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icrosoft.com/tr-tr/learn/modules/principles-cloud-computing/?WT.mc_id=cloudsociety_public_-portal-mea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docs.microsoft.com/tr-tr/learn/modules/csharp-write-first/?WT.mc_id=cloudsociety_public_-portal-mea" TargetMode="External"/><Relationship Id="rId2" Type="http://schemas.openxmlformats.org/officeDocument/2006/relationships/hyperlink" Target="https://docs.microsoft.com/tr-tr/learn/paths/ai-technology-for-business-leaders/?WT.mc_id=cloudsociety_public_-portal-me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icrosoft.com/tr-tr/learn/modules/introduction-to-ai-technology/?WT.mc_id=cloudsociety_public_-portal-mea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s://docs.microsoft.com/tr-tr/learn/modules/what-is-m365/?WT.mc_id=cloudsociety_public_-portal-mea" TargetMode="External"/><Relationship Id="rId4" Type="http://schemas.openxmlformats.org/officeDocument/2006/relationships/hyperlink" Target="https://docs.microsoft.com/tr-tr/learn/modules/intro-to-docker-containers/?WT.mc_id=cloudsociety_public_-portal-mea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6719-A91A-4B6A-9F3F-5BF13F301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Cloud Society Kullanım Klavuzu</a:t>
            </a: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588DB-FD9A-4E6B-A18C-3258FB047493}"/>
              </a:ext>
            </a:extLst>
          </p:cNvPr>
          <p:cNvSpPr txBox="1"/>
          <p:nvPr/>
        </p:nvSpPr>
        <p:spPr>
          <a:xfrm>
            <a:off x="718956" y="502571"/>
            <a:ext cx="3066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Giriş Seviyesi Popular Eğitimler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83D822A-BB06-416D-9943-83D01AF61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49" y="1037934"/>
            <a:ext cx="2933600" cy="137658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B9398580-4B2C-418F-A94C-917388FEA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405" y="1037934"/>
            <a:ext cx="3234352" cy="1537405"/>
          </a:xfrm>
          <a:prstGeom prst="rect">
            <a:avLst/>
          </a:prstGeom>
        </p:spPr>
      </p:pic>
      <p:pic>
        <p:nvPicPr>
          <p:cNvPr id="11" name="Picture 10">
            <a:hlinkClick r:id="rId6"/>
            <a:extLst>
              <a:ext uri="{FF2B5EF4-FFF2-40B4-BE49-F238E27FC236}">
                <a16:creationId xmlns:a16="http://schemas.microsoft.com/office/drawing/2014/main" id="{CFA12E6E-5A45-49D6-A2C9-634A9EEAFB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27" y="2844172"/>
            <a:ext cx="3066289" cy="1378801"/>
          </a:xfrm>
          <a:prstGeom prst="rect">
            <a:avLst/>
          </a:prstGeom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8A3457F3-B2E8-4131-801A-00BEC78D5F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5405" y="2805855"/>
            <a:ext cx="3150589" cy="1304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1F27DE9-C851-48C9-BFD9-CF6FEA07220B}"/>
              </a:ext>
            </a:extLst>
          </p:cNvPr>
          <p:cNvSpPr txBox="1"/>
          <p:nvPr/>
        </p:nvSpPr>
        <p:spPr>
          <a:xfrm>
            <a:off x="571027" y="5185878"/>
            <a:ext cx="84119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Filtreme seçeneklerinde Beginner seviye seçilerek uygun eğitimlere ulaşılabilir.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</p:txBody>
      </p:sp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id="{01F0AAAA-859D-49D2-93D8-B264123052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36990" y="1065119"/>
            <a:ext cx="3343698" cy="1349402"/>
          </a:xfrm>
          <a:prstGeom prst="rect">
            <a:avLst/>
          </a:prstGeom>
        </p:spPr>
      </p:pic>
      <p:pic>
        <p:nvPicPr>
          <p:cNvPr id="19" name="Picture 18">
            <a:hlinkClick r:id="rId12"/>
            <a:extLst>
              <a:ext uri="{FF2B5EF4-FFF2-40B4-BE49-F238E27FC236}">
                <a16:creationId xmlns:a16="http://schemas.microsoft.com/office/drawing/2014/main" id="{7D619184-3A9A-4896-A980-AED5CD4F0C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36990" y="2766392"/>
            <a:ext cx="3174201" cy="14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9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588DB-FD9A-4E6B-A18C-3258FB047493}"/>
              </a:ext>
            </a:extLst>
          </p:cNvPr>
          <p:cNvSpPr txBox="1"/>
          <p:nvPr/>
        </p:nvSpPr>
        <p:spPr>
          <a:xfrm>
            <a:off x="718956" y="502571"/>
            <a:ext cx="377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Bulut Yetkinliğine Sahip Profesyoneller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56A276-6A08-4B96-B7DF-234C8DD92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83" y="871903"/>
            <a:ext cx="9465037" cy="5548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994188-912B-4A41-8704-82B8EBA87F97}"/>
              </a:ext>
            </a:extLst>
          </p:cNvPr>
          <p:cNvSpPr txBox="1"/>
          <p:nvPr/>
        </p:nvSpPr>
        <p:spPr>
          <a:xfrm>
            <a:off x="1163884" y="5454007"/>
            <a:ext cx="617063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Topluluk sekmesi altında bulunan Bulut Yetkinliğine Sahip Profesyoneller başlığı altında profilini “Public” olarak işaretlemiş ve sertifikalarını edinmiş kişiler listener. Ülkeye göre filtrelenebilir.</a:t>
            </a:r>
          </a:p>
        </p:txBody>
      </p:sp>
    </p:spTree>
    <p:extLst>
      <p:ext uri="{BB962C8B-B14F-4D97-AF65-F5344CB8AC3E}">
        <p14:creationId xmlns:p14="http://schemas.microsoft.com/office/powerpoint/2010/main" val="92980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E78F8A-BA06-49C7-8C53-0462E9C4DC86}"/>
              </a:ext>
            </a:extLst>
          </p:cNvPr>
          <p:cNvSpPr txBox="1"/>
          <p:nvPr/>
        </p:nvSpPr>
        <p:spPr>
          <a:xfrm>
            <a:off x="718956" y="502571"/>
            <a:ext cx="1600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Üyelik Adımları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91C74-7C02-42A9-9CA0-55A0E3928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7" y="1152005"/>
            <a:ext cx="6427498" cy="12282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0D63E-0807-4AD7-BD51-E6DAAA8B2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99" y="2931663"/>
            <a:ext cx="2710388" cy="3092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33C4BA-8B40-47E3-9A4D-2E5420F72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9353" y="871903"/>
            <a:ext cx="199547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C3B9A9-A724-480A-8939-87743861F070}"/>
              </a:ext>
            </a:extLst>
          </p:cNvPr>
          <p:cNvSpPr txBox="1"/>
          <p:nvPr/>
        </p:nvSpPr>
        <p:spPr>
          <a:xfrm>
            <a:off x="4893086" y="3554437"/>
            <a:ext cx="241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Herhangi bir kişisel mail adresi ile üye olunabilir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A43A91-DD40-4533-B04D-73DBDB309E07}"/>
              </a:ext>
            </a:extLst>
          </p:cNvPr>
          <p:cNvCxnSpPr/>
          <p:nvPr/>
        </p:nvCxnSpPr>
        <p:spPr>
          <a:xfrm flipH="1">
            <a:off x="4241085" y="2631518"/>
            <a:ext cx="1370958" cy="9632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D0A28D-8657-42F1-8A6F-F8B172168467}"/>
              </a:ext>
            </a:extLst>
          </p:cNvPr>
          <p:cNvCxnSpPr>
            <a:cxnSpLocks/>
          </p:cNvCxnSpPr>
          <p:nvPr/>
        </p:nvCxnSpPr>
        <p:spPr>
          <a:xfrm>
            <a:off x="3577181" y="5486400"/>
            <a:ext cx="4069723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95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EC0CE6-D947-4457-B5F6-CD0A1596900D}"/>
              </a:ext>
            </a:extLst>
          </p:cNvPr>
          <p:cNvSpPr txBox="1"/>
          <p:nvPr/>
        </p:nvSpPr>
        <p:spPr>
          <a:xfrm>
            <a:off x="718956" y="502571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Profil Ayarları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F4CB12-8773-499F-9AED-2B7C2457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38" y="871903"/>
            <a:ext cx="10258498" cy="28105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A6ECA0-EDC5-4544-9859-AE159F3F7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904" y="3810715"/>
            <a:ext cx="5186472" cy="25447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096A56-259E-4A41-8041-678B097A0A23}"/>
              </a:ext>
            </a:extLst>
          </p:cNvPr>
          <p:cNvSpPr txBox="1"/>
          <p:nvPr/>
        </p:nvSpPr>
        <p:spPr>
          <a:xfrm>
            <a:off x="6277564" y="4051782"/>
            <a:ext cx="55001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Profil bölümünde;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Kişisel bilgilerinizi güncelleyebilirsiniz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Avatar veya profil fotoğrafı ekleyebilirsiniz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Linkedin hesabınızı ekleyebilirsiniz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Profilinizi “public” hale getirebilirsiniz. Böylelikle aldığınız eğitimler sonrası edindiğiniz sertifikalar iş verenler tarafından görüntülenebilir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Profilinizi silebilirsiniz</a:t>
            </a:r>
          </a:p>
        </p:txBody>
      </p:sp>
    </p:spTree>
    <p:extLst>
      <p:ext uri="{BB962C8B-B14F-4D97-AF65-F5344CB8AC3E}">
        <p14:creationId xmlns:p14="http://schemas.microsoft.com/office/powerpoint/2010/main" val="312390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EC0CE6-D947-4457-B5F6-CD0A1596900D}"/>
              </a:ext>
            </a:extLst>
          </p:cNvPr>
          <p:cNvSpPr txBox="1"/>
          <p:nvPr/>
        </p:nvSpPr>
        <p:spPr>
          <a:xfrm>
            <a:off x="718956" y="502571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Profil Ayarları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096A56-259E-4A41-8041-678B097A0A23}"/>
              </a:ext>
            </a:extLst>
          </p:cNvPr>
          <p:cNvSpPr txBox="1"/>
          <p:nvPr/>
        </p:nvSpPr>
        <p:spPr>
          <a:xfrm>
            <a:off x="972648" y="5414798"/>
            <a:ext cx="88205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Yer İmleri kısmında beğendiğiniz ve işaret koyduğunuz eğitimleri görüntüleyebilir, silebilirsiniz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9E423-DAD8-428E-B59D-48D32DFF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5" y="1051586"/>
            <a:ext cx="9004397" cy="39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3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EC0CE6-D947-4457-B5F6-CD0A1596900D}"/>
              </a:ext>
            </a:extLst>
          </p:cNvPr>
          <p:cNvSpPr txBox="1"/>
          <p:nvPr/>
        </p:nvSpPr>
        <p:spPr>
          <a:xfrm>
            <a:off x="718956" y="502571"/>
            <a:ext cx="14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Profil Ayarları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3254CD-4AB3-4CD4-9ABD-6D43144F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956" y="967420"/>
            <a:ext cx="9490681" cy="49231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D096A56-259E-4A41-8041-678B097A0A23}"/>
              </a:ext>
            </a:extLst>
          </p:cNvPr>
          <p:cNvSpPr txBox="1"/>
          <p:nvPr/>
        </p:nvSpPr>
        <p:spPr>
          <a:xfrm>
            <a:off x="718956" y="4353815"/>
            <a:ext cx="56748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İşaret menüsünde edindiğiniz sertifikaları ekleyebilir/silebilirsiniz</a:t>
            </a:r>
          </a:p>
          <a:p>
            <a:endParaRPr lang="en-US" sz="1400"/>
          </a:p>
          <a:p>
            <a:r>
              <a:rPr lang="en-US" sz="1400"/>
              <a:t>Sadece Microsoft sertifikaları değil, listede diğer Vendorlara ait sertifikaları da görebilir ekleyebilirsiniz.</a:t>
            </a:r>
          </a:p>
          <a:p>
            <a:endParaRPr lang="en-US" sz="1400"/>
          </a:p>
          <a:p>
            <a:r>
              <a:rPr lang="en-US" sz="1400"/>
              <a:t>Eklerken sertifikanızın linkini verebilir veya PDF olarak yükleyebilirsiniz. Bir ekip tarafından onay aşamasından geçiyor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189A64-8379-4C10-8BEC-E68281011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821" y="1212466"/>
            <a:ext cx="2985179" cy="1684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BCFB4-E52D-464F-BA52-D6F0D2805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946" y="2992282"/>
            <a:ext cx="2959056" cy="1715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A76C16-58D1-44E7-B630-B11380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319" y="5046650"/>
            <a:ext cx="2870681" cy="16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4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144EAD-8A64-40BA-B8D2-6336892B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72" y="973256"/>
            <a:ext cx="6445850" cy="57752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AE8B4-E155-42EF-A906-FCA652E4314F}"/>
              </a:ext>
            </a:extLst>
          </p:cNvPr>
          <p:cNvSpPr txBox="1"/>
          <p:nvPr/>
        </p:nvSpPr>
        <p:spPr>
          <a:xfrm>
            <a:off x="718956" y="502571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Eğitim İçeriği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FEB41-3815-4572-8B09-BA26EB8B35BB}"/>
              </a:ext>
            </a:extLst>
          </p:cNvPr>
          <p:cNvSpPr txBox="1"/>
          <p:nvPr/>
        </p:nvSpPr>
        <p:spPr>
          <a:xfrm>
            <a:off x="7662931" y="1049628"/>
            <a:ext cx="4165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Eğitimler belli başlıklar altında gruplandırıldı. Her birinde </a:t>
            </a:r>
            <a:r>
              <a:rPr lang="en-US" b="1"/>
              <a:t>İçerikleri Görüntüle</a:t>
            </a:r>
            <a:r>
              <a:rPr lang="en-US"/>
              <a:t> dediğimizde 3 seçenek sunuluyor</a:t>
            </a:r>
          </a:p>
          <a:p>
            <a:endParaRPr lang="en-US"/>
          </a:p>
          <a:p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7AF09D38-8FFE-40A2-86A2-C67FC3A8E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945876"/>
              </p:ext>
            </p:extLst>
          </p:nvPr>
        </p:nvGraphicFramePr>
        <p:xfrm>
          <a:off x="7662931" y="2696572"/>
          <a:ext cx="3831463" cy="26212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75007">
                  <a:extLst>
                    <a:ext uri="{9D8B030D-6E8A-4147-A177-3AD203B41FA5}">
                      <a16:colId xmlns:a16="http://schemas.microsoft.com/office/drawing/2014/main" val="2632575642"/>
                    </a:ext>
                  </a:extLst>
                </a:gridCol>
                <a:gridCol w="2556456">
                  <a:extLst>
                    <a:ext uri="{9D8B030D-6E8A-4147-A177-3AD203B41FA5}">
                      <a16:colId xmlns:a16="http://schemas.microsoft.com/office/drawing/2014/main" val="1720139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Öğrenme Yolları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Bir çok modülden oluşan eğitim setlerini içerir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47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Sertifika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İlgili başlıkla ilgili Microsoft Global Sertifikaların olduğu eğitimleri içerir. ( Sertifika eğitimlerinin birçoğu ilgili eğitim iş ortakları tarafından verilir ve çoğu ücretlidir)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51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Etkinlikler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Microsoft tarafından dijital ortamda sağlanan ücretsiz etkinlikleri içerir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28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18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5DAE8B4-E155-42EF-A906-FCA652E4314F}"/>
              </a:ext>
            </a:extLst>
          </p:cNvPr>
          <p:cNvSpPr txBox="1"/>
          <p:nvPr/>
        </p:nvSpPr>
        <p:spPr>
          <a:xfrm>
            <a:off x="718956" y="502571"/>
            <a:ext cx="380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Öğrenme Yolları – Örnek : Bulut Bilişim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FEB41-3815-4572-8B09-BA26EB8B35BB}"/>
              </a:ext>
            </a:extLst>
          </p:cNvPr>
          <p:cNvSpPr txBox="1"/>
          <p:nvPr/>
        </p:nvSpPr>
        <p:spPr>
          <a:xfrm>
            <a:off x="8788012" y="1137765"/>
            <a:ext cx="29875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Sol bölümdeki </a:t>
            </a:r>
            <a:r>
              <a:rPr lang="en-US" sz="1400" b="1"/>
              <a:t>Filtre</a:t>
            </a:r>
            <a:r>
              <a:rPr lang="en-US" sz="1400"/>
              <a:t> kısmından eğitimler Rollere ve Seviyelere göre filtrelenebilir</a:t>
            </a:r>
          </a:p>
          <a:p>
            <a:endParaRPr lang="en-US" sz="1400"/>
          </a:p>
          <a:p>
            <a:endParaRPr lang="en-US" sz="1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A39B6-3341-4D28-82E4-53CA2EF4A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28" y="1137765"/>
            <a:ext cx="7915154" cy="53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53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588DB-FD9A-4E6B-A18C-3258FB047493}"/>
              </a:ext>
            </a:extLst>
          </p:cNvPr>
          <p:cNvSpPr txBox="1"/>
          <p:nvPr/>
        </p:nvSpPr>
        <p:spPr>
          <a:xfrm>
            <a:off x="718956" y="502571"/>
            <a:ext cx="307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BDM Seviyesi Eğitimler - Örnek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683A14-1585-4E1F-97C6-E6FA4704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54" y="1218331"/>
            <a:ext cx="6296075" cy="5330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196DFA-480D-4801-9EC6-71ABF4AED001}"/>
              </a:ext>
            </a:extLst>
          </p:cNvPr>
          <p:cNvSpPr txBox="1"/>
          <p:nvPr/>
        </p:nvSpPr>
        <p:spPr>
          <a:xfrm>
            <a:off x="7455049" y="1218331"/>
            <a:ext cx="2987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Herhangi bir Eğitim kütüphanesine giriş yapıldığında sol bölümdeki </a:t>
            </a:r>
            <a:r>
              <a:rPr lang="en-US" sz="1400" b="1"/>
              <a:t>Filtre</a:t>
            </a:r>
            <a:r>
              <a:rPr lang="en-US" sz="1400"/>
              <a:t> kısmından Roller’in altından Business User seçildiğinde bu seviyede eğitimler filtrelebilir.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6242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8588DB-FD9A-4E6B-A18C-3258FB047493}"/>
              </a:ext>
            </a:extLst>
          </p:cNvPr>
          <p:cNvSpPr txBox="1"/>
          <p:nvPr/>
        </p:nvSpPr>
        <p:spPr>
          <a:xfrm>
            <a:off x="718956" y="502571"/>
            <a:ext cx="363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Endüstri Odaklı Yapak Zeka Eğitimleri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196DFA-480D-4801-9EC6-71ABF4AED001}"/>
              </a:ext>
            </a:extLst>
          </p:cNvPr>
          <p:cNvSpPr txBox="1"/>
          <p:nvPr/>
        </p:nvSpPr>
        <p:spPr>
          <a:xfrm>
            <a:off x="4495465" y="1232292"/>
            <a:ext cx="5025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Yapay Zeka Okulu başlığının altında endüstri odaklı Yapay Zeka eğitimleri yer alır. </a:t>
            </a:r>
          </a:p>
          <a:p>
            <a:endParaRPr lang="en-US" sz="1400"/>
          </a:p>
          <a:p>
            <a:endParaRPr lang="en-US" sz="1400"/>
          </a:p>
          <a:p>
            <a:endParaRPr lang="en-US" sz="1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B0FB1-6384-4188-9432-F2C45F26F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03" y="1166142"/>
            <a:ext cx="2867025" cy="4886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6C0607-7C99-43F7-9C92-2B22B2EC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465" y="2826736"/>
            <a:ext cx="5926150" cy="247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8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5765</TotalTime>
  <Words>262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Cloud Society Kullanım Klavuzu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Yesim Kaya</dc:creator>
  <cp:lastModifiedBy>Yesim Kaya</cp:lastModifiedBy>
  <cp:revision>1</cp:revision>
  <dcterms:created xsi:type="dcterms:W3CDTF">2021-01-28T11:53:28Z</dcterms:created>
  <dcterms:modified xsi:type="dcterms:W3CDTF">2021-02-01T11:58:59Z</dcterms:modified>
</cp:coreProperties>
</file>